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467" r:id="rId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33FF"/>
    <a:srgbClr val="FF9933"/>
    <a:srgbClr val="33CC33"/>
    <a:srgbClr val="FF6600"/>
    <a:srgbClr val="99FFCC"/>
    <a:srgbClr val="0000FF"/>
    <a:srgbClr val="660066"/>
    <a:srgbClr val="FF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-780" y="-7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5CA61-1407-4641-9D93-C9CA0FC2E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3992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162" cy="481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829" y="1"/>
            <a:ext cx="3170162" cy="481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763" y="4621412"/>
            <a:ext cx="5851676" cy="37796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890"/>
            <a:ext cx="3170162" cy="481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829" y="9119890"/>
            <a:ext cx="3170162" cy="481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4C2C9-346E-4AA3-88EB-98D2FB9B7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3744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3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6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74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5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0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03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14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0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57761-E233-4E16-8EAA-0BF7865CA0E4}" type="datetimeFigureOut">
              <a:rPr lang="en-US" smtClean="0"/>
              <a:t>01-Nov-20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2D8-654B-4B11-B0DF-A4A0B48A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gif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1"/>
          <p:cNvSpPr txBox="1">
            <a:spLocks noChangeArrowheads="1"/>
          </p:cNvSpPr>
          <p:nvPr/>
        </p:nvSpPr>
        <p:spPr bwMode="auto">
          <a:xfrm>
            <a:off x="193541" y="102598"/>
            <a:ext cx="7764209" cy="49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46" tIns="66297" rIns="81646" bIns="40823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spcAft>
                <a:spcPct val="0"/>
              </a:spcAft>
              <a:buClrTx/>
            </a:pPr>
            <a:r>
              <a:rPr lang="en-US" altLang="en-US" sz="2900" dirty="0" smtClean="0">
                <a:latin typeface="+mn-lt"/>
              </a:rPr>
              <a:t>Energy during faulting – an analogue “</a:t>
            </a:r>
            <a:r>
              <a:rPr lang="en-US" altLang="en-US" sz="2900" i="1" dirty="0" smtClean="0">
                <a:latin typeface="+mn-lt"/>
              </a:rPr>
              <a:t>visualization</a:t>
            </a:r>
            <a:r>
              <a:rPr lang="en-US" altLang="en-US" sz="2900" dirty="0" smtClean="0">
                <a:latin typeface="+mn-lt"/>
              </a:rPr>
              <a:t>”</a:t>
            </a:r>
            <a:endParaRPr lang="en-CA" altLang="en-US" sz="2900" dirty="0">
              <a:latin typeface="+mn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0" y="739942"/>
            <a:ext cx="12192000" cy="8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iitk.ac.in/infocell/iitk/newhtml/logo/bluelo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146" y="362409"/>
            <a:ext cx="810854" cy="77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657975"/>
            <a:ext cx="12192000" cy="200025"/>
          </a:xfrm>
          <a:prstGeom prst="rect">
            <a:avLst/>
          </a:prstGeom>
          <a:solidFill>
            <a:srgbClr val="CC99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://www.ndt.net/article/ndtce03/papers/v107/fig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37" y="975543"/>
            <a:ext cx="4248472" cy="238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eforth.com/wp-content/uploads/rock-mechanics-lab-fig4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160" y="1219050"/>
            <a:ext cx="4464496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2e3fail wave v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70628" y="3626764"/>
            <a:ext cx="8517718" cy="2717034"/>
          </a:xfrm>
          <a:prstGeom prst="rect">
            <a:avLst/>
          </a:prstGeom>
        </p:spPr>
      </p:pic>
      <p:pic>
        <p:nvPicPr>
          <p:cNvPr id="17" name="Picture 5" descr="E:\Research\ETH\Experiments\Photo_Jean_Pierre\Semi-Brittle_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9" t="5804" r="26621" b="27059"/>
          <a:stretch/>
        </p:blipFill>
        <p:spPr bwMode="auto">
          <a:xfrm>
            <a:off x="1254404" y="3639839"/>
            <a:ext cx="177811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74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51390</TotalTime>
  <Words>9</Words>
  <Application>Microsoft Office PowerPoint</Application>
  <PresentationFormat>Custom</PresentationFormat>
  <Paragraphs>1</Paragraphs>
  <Slides>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EQ</dc:creator>
  <cp:lastModifiedBy>rocklab</cp:lastModifiedBy>
  <cp:revision>1094</cp:revision>
  <cp:lastPrinted>2020-10-29T14:31:57Z</cp:lastPrinted>
  <dcterms:created xsi:type="dcterms:W3CDTF">2015-06-17T07:19:02Z</dcterms:created>
  <dcterms:modified xsi:type="dcterms:W3CDTF">2020-11-01T15:40:50Z</dcterms:modified>
</cp:coreProperties>
</file>